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91" r:id="rId2"/>
    <p:sldId id="604" r:id="rId3"/>
    <p:sldId id="605" r:id="rId4"/>
    <p:sldId id="606" r:id="rId5"/>
    <p:sldId id="607" r:id="rId6"/>
    <p:sldId id="60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9213C"/>
    <a:srgbClr val="562D26"/>
    <a:srgbClr val="F2806C"/>
    <a:srgbClr val="FF7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86" autoAdjust="0"/>
    <p:restoredTop sz="70478" autoAdjust="0"/>
  </p:normalViewPr>
  <p:slideViewPr>
    <p:cSldViewPr snapToGrid="0" snapToObjects="1">
      <p:cViewPr varScale="1">
        <p:scale>
          <a:sx n="69" d="100"/>
          <a:sy n="69" d="100"/>
        </p:scale>
        <p:origin x="160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notesViewPr>
    <p:cSldViewPr snapToGrid="0" snapToObjects="1">
      <p:cViewPr>
        <p:scale>
          <a:sx n="75" d="100"/>
          <a:sy n="75" d="100"/>
        </p:scale>
        <p:origin x="-2912" y="-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E2636-F00D-3B4C-91BC-978C0CC75288}" type="datetime1">
              <a:rPr lang="en-US" smtClean="0"/>
              <a:t>10/11/15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E92EE-8017-1746-A6F4-E4C0BCDFA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066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DADC0-0B0F-C44F-96FC-226034E2F398}" type="datetime1">
              <a:rPr lang="en-US" smtClean="0"/>
              <a:t>10/11/15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D55F2-16B5-3A42-80D9-9BC8F66E0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397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100387" cy="2327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570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Next we’ll start talking more about how people use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varying range of devices they actually carry, and how they interface with the technology of the computer terminals in their pockets.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-Slide-Lovebird-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37204"/>
            <a:ext cx="6341533" cy="158644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18934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74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292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8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5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itle-Slide-Lovebird-2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8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82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109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5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4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828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309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-Slide-Lovebird-3.png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55171"/>
            <a:ext cx="8229600" cy="7074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7"/>
            <a:ext cx="8229600" cy="398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8337551" y="6139934"/>
            <a:ext cx="85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0681935-B1E9-0C42-B5A3-F64407C35846}" type="slidenum">
              <a:rPr lang="en-US" smtClean="0">
                <a:solidFill>
                  <a:schemeClr val="bg1">
                    <a:lumMod val="50000"/>
                  </a:schemeClr>
                </a:solidFill>
                <a:latin typeface="Akzidenz Grotesk"/>
                <a:cs typeface="Akzidenz Grotesk"/>
              </a:rPr>
              <a:pPr algn="ctr"/>
              <a:t>‹#›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Akzidenz Grotesk"/>
              <a:cs typeface="Akzidenz Grotesk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" y="6282452"/>
            <a:ext cx="299914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i="0" kern="120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© 2015</a:t>
            </a:r>
            <a:r>
              <a:rPr lang="en-US" sz="1000" b="0" i="0" kern="1200" baseline="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 4ourth Mobile</a:t>
            </a:r>
            <a:endParaRPr lang="en-US" sz="1000" b="0" i="1" kern="1200" dirty="0" smtClean="0">
              <a:solidFill>
                <a:schemeClr val="bg1">
                  <a:alpha val="46000"/>
                </a:schemeClr>
              </a:solidFill>
              <a:latin typeface="Palatino"/>
              <a:ea typeface="+mn-ea"/>
              <a:cs typeface="Palatino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7659025" y="174109"/>
            <a:ext cx="13652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0" i="0" kern="120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@shoobe01</a:t>
            </a:r>
            <a:endParaRPr lang="en-US" sz="1800" b="0" i="0" kern="1200" baseline="0" dirty="0" smtClean="0">
              <a:solidFill>
                <a:schemeClr val="bg1">
                  <a:alpha val="46000"/>
                </a:schemeClr>
              </a:solidFill>
              <a:latin typeface="Palatino"/>
              <a:ea typeface="+mn-ea"/>
              <a:cs typeface="Palatino"/>
            </a:endParaRPr>
          </a:p>
          <a:p>
            <a:r>
              <a:rPr lang="en-US" sz="1800" b="0" i="0" kern="120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4ourth.com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55250" y="170087"/>
            <a:ext cx="69966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kern="120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The Complete Guide to</a:t>
            </a:r>
            <a:r>
              <a:rPr lang="en-US" sz="1800" b="0" i="0" kern="1200" baseline="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 </a:t>
            </a:r>
            <a:r>
              <a:rPr lang="en-US" sz="1800" b="0" i="0" kern="120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Designing Mobile</a:t>
            </a:r>
            <a:r>
              <a:rPr lang="en-US" sz="1800" b="0" i="0" kern="1200" baseline="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 </a:t>
            </a:r>
            <a:r>
              <a:rPr lang="en-US" sz="1800" b="0" i="0" kern="120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User Experiences</a:t>
            </a:r>
          </a:p>
          <a:p>
            <a:r>
              <a:rPr lang="en-US" sz="1800" b="0" i="0" kern="1200" baseline="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12) Interaction &amp; Specification</a:t>
            </a:r>
          </a:p>
        </p:txBody>
      </p:sp>
    </p:spTree>
    <p:extLst>
      <p:ext uri="{BB962C8B-B14F-4D97-AF65-F5344CB8AC3E}">
        <p14:creationId xmlns:p14="http://schemas.microsoft.com/office/powerpoint/2010/main" val="182892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Palatino Linotype"/>
          <a:ea typeface="+mj-ea"/>
          <a:cs typeface="Palatino Linotyp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Palatino"/>
          <a:ea typeface="+mn-ea"/>
          <a:cs typeface="Palatin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Palatino"/>
          <a:ea typeface="+mn-ea"/>
          <a:cs typeface="Palatin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Palatino"/>
          <a:ea typeface="+mn-ea"/>
          <a:cs typeface="Palatin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Palatino"/>
          <a:ea typeface="+mn-ea"/>
          <a:cs typeface="Palatin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3600" kern="1200">
          <a:solidFill>
            <a:schemeClr val="tx1"/>
          </a:solidFill>
          <a:latin typeface="Palatino"/>
          <a:ea typeface="+mn-ea"/>
          <a:cs typeface="Palatin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106706" y="258482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15328" y="558408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-3428853" y="-15888"/>
            <a:ext cx="3262654" cy="5940088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000" b="1" dirty="0"/>
              <a:t>TIMING/VIDEO</a:t>
            </a:r>
          </a:p>
          <a:p>
            <a:r>
              <a:rPr lang="en-US" sz="2000" b="1" dirty="0"/>
              <a:t>Remove auto-advancing after creating a video version:</a:t>
            </a:r>
          </a:p>
          <a:p>
            <a:endParaRPr lang="en-US" sz="2000" b="1" dirty="0"/>
          </a:p>
          <a:p>
            <a:r>
              <a:rPr lang="en-US" sz="2000" b="1" dirty="0"/>
              <a:t>On/Off:</a:t>
            </a:r>
          </a:p>
          <a:p>
            <a:r>
              <a:rPr lang="en-US" sz="2000" dirty="0"/>
              <a:t>In the tabs (not menu): “Slide Show” </a:t>
            </a:r>
          </a:p>
          <a:p>
            <a:r>
              <a:rPr lang="en-US" sz="2000" dirty="0"/>
              <a:t>[X] Play Narrations</a:t>
            </a:r>
          </a:p>
          <a:p>
            <a:r>
              <a:rPr lang="en-US" sz="2000" dirty="0"/>
              <a:t>[X] Use Timings</a:t>
            </a:r>
          </a:p>
          <a:p>
            <a:r>
              <a:rPr lang="en-US" sz="2000" dirty="0"/>
              <a:t>[  ] Show Media Controls</a:t>
            </a:r>
          </a:p>
          <a:p>
            <a:endParaRPr lang="en-US" sz="2000" dirty="0"/>
          </a:p>
          <a:p>
            <a:r>
              <a:rPr lang="en-US" sz="2000" b="1" dirty="0"/>
              <a:t>Clear the timings completely:</a:t>
            </a:r>
          </a:p>
          <a:p>
            <a:r>
              <a:rPr lang="en-US" sz="2000" dirty="0"/>
              <a:t>Select all the slides</a:t>
            </a:r>
          </a:p>
          <a:p>
            <a:r>
              <a:rPr lang="en-US" sz="2000" dirty="0"/>
              <a:t>Right click a slide &gt; “Slide Transition…”</a:t>
            </a:r>
          </a:p>
          <a:p>
            <a:r>
              <a:rPr lang="en-US" sz="2000" dirty="0"/>
              <a:t>In the “Advance slide” section uncheck “Automatically after”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1" y="1486918"/>
            <a:ext cx="7887112" cy="293447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1"/>
                </a:solidFill>
                <a:latin typeface="Palatino Linotype"/>
                <a:ea typeface="+mj-ea"/>
                <a:cs typeface="Palatino Linotype"/>
              </a:defRPr>
            </a:lvl1pPr>
          </a:lstStyle>
          <a:p>
            <a:r>
              <a:rPr lang="en-US" sz="4800" dirty="0" smtClean="0">
                <a:solidFill>
                  <a:srgbClr val="FFFFFF"/>
                </a:solidFill>
              </a:rPr>
              <a:t>Designing Mobile</a:t>
            </a:r>
            <a:br>
              <a:rPr lang="en-US" sz="4800" dirty="0" smtClean="0">
                <a:solidFill>
                  <a:srgbClr val="FFFFFF"/>
                </a:solidFill>
              </a:rPr>
            </a:br>
            <a:r>
              <a:rPr lang="en-US" sz="4800" dirty="0" smtClean="0">
                <a:solidFill>
                  <a:srgbClr val="FFFFFF"/>
                </a:solidFill>
              </a:rPr>
              <a:t>User Experiences</a:t>
            </a:r>
            <a:br>
              <a:rPr lang="en-US" sz="4800" dirty="0" smtClean="0">
                <a:solidFill>
                  <a:srgbClr val="FFFFFF"/>
                </a:solidFill>
              </a:rPr>
            </a:br>
            <a:r>
              <a:rPr lang="en-US" sz="3200" i="1" smtClean="0">
                <a:solidFill>
                  <a:schemeClr val="bg1"/>
                </a:solidFill>
              </a:rPr>
              <a:t/>
            </a:r>
            <a:br>
              <a:rPr lang="en-US" sz="3200" i="1" smtClean="0">
                <a:solidFill>
                  <a:schemeClr val="bg1"/>
                </a:solidFill>
              </a:rPr>
            </a:br>
            <a:r>
              <a:rPr lang="en-US" sz="3200" i="1" smtClean="0">
                <a:solidFill>
                  <a:schemeClr val="bg1"/>
                </a:solidFill>
              </a:rPr>
              <a:t>12</a:t>
            </a:r>
            <a:r>
              <a:rPr lang="en-US" sz="3200" i="1" dirty="0">
                <a:solidFill>
                  <a:schemeClr val="bg1"/>
                </a:solidFill>
              </a:rPr>
              <a:t>) Interaction &amp; </a:t>
            </a:r>
            <a:r>
              <a:rPr lang="en-US" sz="3200" i="1" dirty="0" smtClean="0">
                <a:solidFill>
                  <a:schemeClr val="bg1"/>
                </a:solidFill>
              </a:rPr>
              <a:t>Specification</a:t>
            </a:r>
            <a:br>
              <a:rPr lang="en-US" sz="3200" i="1" dirty="0" smtClean="0">
                <a:solidFill>
                  <a:schemeClr val="bg1"/>
                </a:solidFill>
              </a:rPr>
            </a:br>
            <a:r>
              <a:rPr lang="en-US" sz="3200" i="1" dirty="0" smtClean="0">
                <a:solidFill>
                  <a:schemeClr val="bg1"/>
                </a:solidFill>
              </a:rPr>
              <a:t>  </a:t>
            </a:r>
            <a:r>
              <a:rPr lang="en-US" sz="3200" b="1" i="1" dirty="0" smtClean="0">
                <a:solidFill>
                  <a:schemeClr val="bg1"/>
                </a:solidFill>
              </a:rPr>
              <a:t>  </a:t>
            </a:r>
            <a:r>
              <a:rPr lang="en-US" sz="3200" b="1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Assignment</a:t>
            </a:r>
            <a:endParaRPr lang="en-US" sz="3200" b="1" dirty="0">
              <a:solidFill>
                <a:srgbClr val="FFFFFF"/>
              </a:solidFill>
              <a:latin typeface="Akzidenz Grotesk BE"/>
              <a:cs typeface="Akzidenz Grotesk BE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1" y="5031631"/>
            <a:ext cx="5083581" cy="921782"/>
          </a:xfrm>
        </p:spPr>
        <p:txBody>
          <a:bodyPr/>
          <a:lstStyle/>
          <a:p>
            <a:r>
              <a:rPr lang="en-US" sz="2000" dirty="0" smtClean="0"/>
              <a:t>@shoobe01</a:t>
            </a:r>
          </a:p>
          <a:p>
            <a:r>
              <a:rPr lang="en-US" sz="2000" dirty="0" smtClean="0"/>
              <a:t>4ourth.com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1900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Interaction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Specification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1" y="2298830"/>
            <a:ext cx="8208976" cy="3615923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Think about the IA design work, and the way we discussed interactions with the back stack. How will you communicate this to other designers, and the developers and QA team.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</p:txBody>
      </p:sp>
    </p:spTree>
    <p:extLst>
      <p:ext uri="{BB962C8B-B14F-4D97-AF65-F5344CB8AC3E}">
        <p14:creationId xmlns:p14="http://schemas.microsoft.com/office/powerpoint/2010/main" val="376364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Interaction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Specification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1" y="2298830"/>
            <a:ext cx="8208976" cy="3615923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Create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a full 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specification—just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like I showed with colors, sizes, and everything—for at least one page or component.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</p:txBody>
      </p:sp>
    </p:spTree>
    <p:extLst>
      <p:ext uri="{BB962C8B-B14F-4D97-AF65-F5344CB8AC3E}">
        <p14:creationId xmlns:p14="http://schemas.microsoft.com/office/powerpoint/2010/main" val="220352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Interaction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Specification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1" y="2298830"/>
            <a:ext cx="8208976" cy="3615923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Talk to 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people.</a:t>
            </a:r>
          </a:p>
          <a:p>
            <a:pPr>
              <a:buClr>
                <a:srgbClr val="E9213C"/>
              </a:buClr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Show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off this, and what you normally do, to your other designers, the developers and your QA team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.</a:t>
            </a:r>
          </a:p>
          <a:p>
            <a:pPr>
              <a:buClr>
                <a:srgbClr val="E9213C"/>
              </a:buClr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Use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it to start the conversation, and ask them how to make it even better from their point of view.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</p:txBody>
      </p:sp>
    </p:spTree>
    <p:extLst>
      <p:ext uri="{BB962C8B-B14F-4D97-AF65-F5344CB8AC3E}">
        <p14:creationId xmlns:p14="http://schemas.microsoft.com/office/powerpoint/2010/main" val="260367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Interaction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Specification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1" y="2298830"/>
            <a:ext cx="8208976" cy="3615923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Talk about the minimum they need from 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you.</a:t>
            </a:r>
          </a:p>
          <a:p>
            <a:pPr>
              <a:buClr>
                <a:srgbClr val="E9213C"/>
              </a:buClr>
            </a:pP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When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you deliver quickly (whether Agile or just quick responses to emergencies and changes) are you giving them what is most needed?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</p:txBody>
      </p:sp>
    </p:spTree>
    <p:extLst>
      <p:ext uri="{BB962C8B-B14F-4D97-AF65-F5344CB8AC3E}">
        <p14:creationId xmlns:p14="http://schemas.microsoft.com/office/powerpoint/2010/main" val="175792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Interaction </a:t>
            </a:r>
            <a:r>
              <a:rPr lang="en-US" sz="3200" dirty="0">
                <a:solidFill>
                  <a:srgbClr val="F2806C"/>
                </a:solidFill>
                <a:latin typeface="Palatino"/>
                <a:cs typeface="Palatino"/>
              </a:rPr>
              <a:t>&amp; Specification</a:t>
            </a:r>
            <a:endParaRPr lang="en-US" sz="3200" dirty="0" smtClean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1" y="2298830"/>
            <a:ext cx="8208976" cy="3615923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Remember, you are the designer. </a:t>
            </a:r>
            <a:r>
              <a:rPr lang="en-US" sz="2000">
                <a:solidFill>
                  <a:schemeClr val="bg1"/>
                </a:solidFill>
                <a:latin typeface="Akzidenz Grotesk BE"/>
                <a:cs typeface="Akzidenz Grotesk BE"/>
              </a:rPr>
              <a:t>You are not just a creator of wireframes, so create whatever documents you need in order to get your design intent out to everyone and assure it is executed properly. </a:t>
            </a:r>
            <a:endParaRPr lang="en-US" sz="2000" dirty="0" smtClean="0">
              <a:solidFill>
                <a:schemeClr val="bg1"/>
              </a:solidFill>
              <a:latin typeface="Akzidenz Grotesk BE"/>
              <a:cs typeface="Akzidenz Grotesk BE"/>
            </a:endParaRPr>
          </a:p>
        </p:txBody>
      </p:sp>
    </p:spTree>
    <p:extLst>
      <p:ext uri="{BB962C8B-B14F-4D97-AF65-F5344CB8AC3E}">
        <p14:creationId xmlns:p14="http://schemas.microsoft.com/office/powerpoint/2010/main" val="85659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197462</TotalTime>
  <Words>303</Words>
  <Application>Microsoft Macintosh PowerPoint</Application>
  <PresentationFormat>On-screen Show (4:3)</PresentationFormat>
  <Paragraphs>37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Akzidenz Grotesk</vt:lpstr>
      <vt:lpstr>Akzidenz Grotesk BE</vt:lpstr>
      <vt:lpstr>Calibri</vt:lpstr>
      <vt:lpstr>Palatino</vt:lpstr>
      <vt:lpstr>Palatino Linotype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Hoober</dc:creator>
  <cp:lastModifiedBy>Steven Hoober</cp:lastModifiedBy>
  <cp:revision>1381</cp:revision>
  <cp:lastPrinted>2013-04-15T23:35:07Z</cp:lastPrinted>
  <dcterms:created xsi:type="dcterms:W3CDTF">2011-10-30T17:26:39Z</dcterms:created>
  <dcterms:modified xsi:type="dcterms:W3CDTF">2015-10-11T17:59:08Z</dcterms:modified>
</cp:coreProperties>
</file>