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91" r:id="rId2"/>
    <p:sldId id="601" r:id="rId3"/>
    <p:sldId id="602" r:id="rId4"/>
    <p:sldId id="603" r:id="rId5"/>
    <p:sldId id="60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213C"/>
    <a:srgbClr val="562D26"/>
    <a:srgbClr val="F2806C"/>
    <a:srgbClr val="FF7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0" autoAdjust="0"/>
    <p:restoredTop sz="70478" autoAdjust="0"/>
  </p:normalViewPr>
  <p:slideViewPr>
    <p:cSldViewPr snapToGrid="0" snapToObjects="1">
      <p:cViewPr varScale="1">
        <p:scale>
          <a:sx n="69" d="100"/>
          <a:sy n="69" d="100"/>
        </p:scale>
        <p:origin x="15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912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E2636-F00D-3B4C-91BC-978C0CC75288}" type="datetime1">
              <a:rPr lang="en-US" smtClean="0"/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92EE-8017-1746-A6F4-E4C0BCDFA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6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ADC0-0B0F-C44F-96FC-226034E2F398}" type="datetime1">
              <a:rPr lang="en-US" smtClean="0"/>
              <a:t>10/11/15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55F2-16B5-3A42-80D9-9BC8F66E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100387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Slide-Lovebird-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7204"/>
            <a:ext cx="6341533" cy="1586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1893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9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-Slide-Lovebird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0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0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Slide-Lovebird-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55171"/>
            <a:ext cx="8229600" cy="70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7"/>
            <a:ext cx="8229600" cy="398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337551" y="613993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0681935-B1E9-0C42-B5A3-F64407C35846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Akzidenz Grotesk"/>
                <a:cs typeface="Akzidenz Grotesk"/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Akzidenz Grotesk"/>
              <a:cs typeface="Akzidenz Grotesk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82452"/>
            <a:ext cx="2999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© 2015</a:t>
            </a:r>
            <a:r>
              <a:rPr lang="en-US" sz="1000" b="0" i="0" kern="1200" baseline="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 4ourth Mobile</a:t>
            </a:r>
            <a:endParaRPr lang="en-US" sz="1000" b="0" i="1" kern="1200" dirty="0" smtClean="0">
              <a:solidFill>
                <a:schemeClr val="bg1">
                  <a:alpha val="46000"/>
                </a:schemeClr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59025" y="174109"/>
            <a:ext cx="136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@shoobe01</a:t>
            </a:r>
            <a:endParaRPr lang="en-US" sz="1800" b="0" i="0" kern="1200" baseline="0" dirty="0" smtClean="0">
              <a:solidFill>
                <a:schemeClr val="bg1">
                  <a:alpha val="46000"/>
                </a:schemeClr>
              </a:solidFill>
              <a:latin typeface="Palatino"/>
              <a:ea typeface="+mn-ea"/>
              <a:cs typeface="Palatino"/>
            </a:endParaRPr>
          </a:p>
          <a:p>
            <a:r>
              <a:rPr lang="en-US" sz="18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4ourth.com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55250" y="170087"/>
            <a:ext cx="699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The Complete Guide to</a:t>
            </a:r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 </a:t>
            </a:r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Designing Mobile</a:t>
            </a:r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 </a:t>
            </a:r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User Experiences</a:t>
            </a:r>
          </a:p>
          <a:p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8) Back &amp; the Stack</a:t>
            </a:r>
          </a:p>
        </p:txBody>
      </p:sp>
    </p:spTree>
    <p:extLst>
      <p:ext uri="{BB962C8B-B14F-4D97-AF65-F5344CB8AC3E}">
        <p14:creationId xmlns:p14="http://schemas.microsoft.com/office/powerpoint/2010/main" val="182892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Palatino Linotype"/>
          <a:ea typeface="+mj-ea"/>
          <a:cs typeface="Palatino Lino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06706" y="2584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5328" y="5584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428853" y="-15888"/>
            <a:ext cx="3262654" cy="594008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TIMING/VIDEO</a:t>
            </a:r>
          </a:p>
          <a:p>
            <a:r>
              <a:rPr lang="en-US" sz="2000" b="1" dirty="0"/>
              <a:t>Remove auto-advancing after creating a video version:</a:t>
            </a:r>
          </a:p>
          <a:p>
            <a:endParaRPr lang="en-US" sz="2000" b="1" dirty="0"/>
          </a:p>
          <a:p>
            <a:r>
              <a:rPr lang="en-US" sz="2000" b="1" dirty="0"/>
              <a:t>On/Off:</a:t>
            </a:r>
          </a:p>
          <a:p>
            <a:r>
              <a:rPr lang="en-US" sz="2000" dirty="0"/>
              <a:t>In the tabs (not menu): “Slide Show” </a:t>
            </a:r>
          </a:p>
          <a:p>
            <a:r>
              <a:rPr lang="en-US" sz="2000" dirty="0"/>
              <a:t>[X] Play Narrations</a:t>
            </a:r>
          </a:p>
          <a:p>
            <a:r>
              <a:rPr lang="en-US" sz="2000" dirty="0"/>
              <a:t>[X] Use Timings</a:t>
            </a:r>
          </a:p>
          <a:p>
            <a:r>
              <a:rPr lang="en-US" sz="2000" dirty="0"/>
              <a:t>[  ] Show Media Controls</a:t>
            </a:r>
          </a:p>
          <a:p>
            <a:endParaRPr lang="en-US" sz="2000" dirty="0"/>
          </a:p>
          <a:p>
            <a:r>
              <a:rPr lang="en-US" sz="2000" b="1" dirty="0"/>
              <a:t>Clear the timings completely:</a:t>
            </a:r>
          </a:p>
          <a:p>
            <a:r>
              <a:rPr lang="en-US" sz="2000" dirty="0"/>
              <a:t>Select all the slides</a:t>
            </a:r>
          </a:p>
          <a:p>
            <a:r>
              <a:rPr lang="en-US" sz="2000" dirty="0"/>
              <a:t>Right click a slide &gt; “Slide Transition…”</a:t>
            </a:r>
          </a:p>
          <a:p>
            <a:r>
              <a:rPr lang="en-US" sz="2000" dirty="0"/>
              <a:t>In the “Advance slide” section uncheck “Automatically after”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1" y="1868237"/>
            <a:ext cx="7887112" cy="2934475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</a:rPr>
              <a:t>The complete guide to</a:t>
            </a: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4800" dirty="0" smtClean="0">
                <a:solidFill>
                  <a:srgbClr val="FFFFFF"/>
                </a:solidFill>
              </a:rPr>
              <a:t>Designing Mobile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4800" dirty="0" smtClean="0">
                <a:solidFill>
                  <a:srgbClr val="FFFFFF"/>
                </a:solidFill>
              </a:rPr>
              <a:t>User Experiences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8) Back &amp; the Stack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    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kzidenz Grotesk BE"/>
                <a:cs typeface="Akzidenz Grotesk BE"/>
              </a:rPr>
              <a:t>Assignment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1" y="5031631"/>
            <a:ext cx="5083581" cy="92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Palatino"/>
                <a:ea typeface="+mn-ea"/>
                <a:cs typeface="Palatin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@shoobe01</a:t>
            </a:r>
          </a:p>
          <a:p>
            <a:r>
              <a:rPr lang="en-US" sz="2000" smtClean="0"/>
              <a:t>4ourth.com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90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Back </a:t>
            </a:r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&amp; the Stack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98830"/>
            <a:ext cx="7913687" cy="4329360"/>
          </a:xfrm>
        </p:spPr>
        <p:txBody>
          <a:bodyPr>
            <a:norm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We're going to keep working off the IA diagram or task flow we first talked about really in lesson 6, and think about how the individual frames (or pages) interact. 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  <a:p>
            <a:pPr marL="0" indent="0">
              <a:buClr>
                <a:srgbClr val="E9213C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How 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do users transition from one to the other? 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Let’s redraw 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the diagram with items grouped, to make it 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clear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.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</p:spTree>
    <p:extLst>
      <p:ext uri="{BB962C8B-B14F-4D97-AF65-F5344CB8AC3E}">
        <p14:creationId xmlns:p14="http://schemas.microsoft.com/office/powerpoint/2010/main" val="31925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Back </a:t>
            </a:r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&amp; the Stack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98830"/>
            <a:ext cx="7913687" cy="4329360"/>
          </a:xfrm>
        </p:spPr>
        <p:txBody>
          <a:bodyPr>
            <a:normAutofit/>
          </a:bodyPr>
          <a:lstStyle/>
          <a:p>
            <a:pPr>
              <a:buClr>
                <a:srgbClr val="E9213C"/>
              </a:buClr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Which items are related by 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tab? 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Place 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them side by side, close together with a box around.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64" y="3095917"/>
            <a:ext cx="6638640" cy="21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Back </a:t>
            </a:r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&amp; the Stack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2298830"/>
            <a:ext cx="5103486" cy="4329360"/>
          </a:xfrm>
        </p:spPr>
        <p:txBody>
          <a:bodyPr>
            <a:normAutofit/>
          </a:bodyPr>
          <a:lstStyle/>
          <a:p>
            <a:pPr>
              <a:buClr>
                <a:srgbClr val="E9213C"/>
              </a:buClr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Which items are loaded as a stack on top of a page, by using traditional drilldown charting on a 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sitemap?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Depict drilldown by placing children below parents.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998" y="1144905"/>
            <a:ext cx="2051042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Back </a:t>
            </a:r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&amp; the Stack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98830"/>
            <a:ext cx="7913687" cy="4329360"/>
          </a:xfrm>
        </p:spPr>
        <p:txBody>
          <a:bodyPr>
            <a:normAutofit/>
          </a:bodyPr>
          <a:lstStyle/>
          <a:p>
            <a:pPr>
              <a:buClr>
                <a:srgbClr val="E9213C"/>
              </a:buClr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Extending this to a whole tree, without dead 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ends.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If 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the user starts </a:t>
            </a:r>
            <a:r>
              <a:rPr lang="en-US" sz="2000" i="1" dirty="0">
                <a:solidFill>
                  <a:schemeClr val="bg1"/>
                </a:solidFill>
                <a:latin typeface="Akzidenz Grotesk BE"/>
                <a:cs typeface="Akzidenz Grotesk BE"/>
              </a:rPr>
              <a:t>anywhere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, make sure they can back out to a landing page, home page or portal before they exit. 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Avoid relying on navigation (a Menu icon) to let people navigate. </a:t>
            </a:r>
          </a:p>
        </p:txBody>
      </p:sp>
    </p:spTree>
    <p:extLst>
      <p:ext uri="{BB962C8B-B14F-4D97-AF65-F5344CB8AC3E}">
        <p14:creationId xmlns:p14="http://schemas.microsoft.com/office/powerpoint/2010/main" val="37636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197221</TotalTime>
  <Words>252</Words>
  <Application>Microsoft Macintosh PowerPoint</Application>
  <PresentationFormat>On-screen Show (4:3)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Akzidenz Grotesk</vt:lpstr>
      <vt:lpstr>Akzidenz Grotesk BE</vt:lpstr>
      <vt:lpstr>Calibri</vt:lpstr>
      <vt:lpstr>Palatino</vt:lpstr>
      <vt:lpstr>Palatino Linotype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Hoober</dc:creator>
  <cp:lastModifiedBy>Steven Hoober</cp:lastModifiedBy>
  <cp:revision>1374</cp:revision>
  <cp:lastPrinted>2013-04-15T23:35:07Z</cp:lastPrinted>
  <dcterms:created xsi:type="dcterms:W3CDTF">2011-10-30T17:26:39Z</dcterms:created>
  <dcterms:modified xsi:type="dcterms:W3CDTF">2015-10-11T18:30:51Z</dcterms:modified>
</cp:coreProperties>
</file>