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91" r:id="rId2"/>
    <p:sldId id="60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213C"/>
    <a:srgbClr val="562D26"/>
    <a:srgbClr val="F2806C"/>
    <a:srgbClr val="FF7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0" autoAdjust="0"/>
    <p:restoredTop sz="70478" autoAdjust="0"/>
  </p:normalViewPr>
  <p:slideViewPr>
    <p:cSldViewPr snapToGrid="0" snapToObjects="1">
      <p:cViewPr varScale="1">
        <p:scale>
          <a:sx n="69" d="100"/>
          <a:sy n="69" d="100"/>
        </p:scale>
        <p:origin x="15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912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E2636-F00D-3B4C-91BC-978C0CC7528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E92EE-8017-1746-A6F4-E4C0BCDFA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06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DADC0-0B0F-C44F-96FC-226034E2F39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D55F2-16B5-3A42-80D9-9BC8F66E0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100387" cy="232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7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37204"/>
            <a:ext cx="6341533" cy="158644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93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4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92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8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5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tle-Slide-Lovebird-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2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10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5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28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0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3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55171"/>
            <a:ext cx="8229600" cy="707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7"/>
            <a:ext cx="8229600" cy="398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8337551" y="6139934"/>
            <a:ext cx="85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0681935-B1E9-0C42-B5A3-F64407C35846}" type="slidenum">
              <a:rPr lang="en-US" smtClean="0">
                <a:solidFill>
                  <a:schemeClr val="bg1">
                    <a:lumMod val="50000"/>
                  </a:schemeClr>
                </a:solidFill>
                <a:latin typeface="Akzidenz Grotesk"/>
                <a:cs typeface="Akzidenz Grotesk"/>
              </a:rPr>
              <a:pPr algn="ctr"/>
              <a:t>‹#›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Akzidenz Grotesk"/>
              <a:cs typeface="Akzidenz Grotesk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" y="6282452"/>
            <a:ext cx="29991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© 2015</a:t>
            </a:r>
            <a:r>
              <a:rPr lang="en-US" sz="1000" b="0" i="0" kern="1200" baseline="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 4ourth Mobile</a:t>
            </a:r>
            <a:endParaRPr lang="en-US" sz="1000" b="0" i="1" kern="120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7659025" y="174109"/>
            <a:ext cx="13652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@shoobe01</a:t>
            </a:r>
            <a:endParaRPr lang="en-US" sz="1800" b="0" i="0" kern="1200" baseline="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4ourth.com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55250" y="170087"/>
            <a:ext cx="699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The Complete Guide to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Designing Mobile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User Experiences</a:t>
            </a:r>
          </a:p>
          <a:p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7) Outside &amp; Between</a:t>
            </a:r>
            <a:endParaRPr lang="en-US" sz="1800" b="0" i="0" kern="1200" baseline="0" dirty="0" smtClean="0">
              <a:solidFill>
                <a:schemeClr val="bg1">
                  <a:alpha val="89000"/>
                </a:schemeClr>
              </a:solidFill>
              <a:latin typeface="Palatino"/>
              <a:ea typeface="+mn-ea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82892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Palatino Linotype"/>
          <a:ea typeface="+mj-ea"/>
          <a:cs typeface="Palatino Linotyp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Palatino"/>
          <a:ea typeface="+mn-ea"/>
          <a:cs typeface="Palatin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06706" y="25848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15328" y="558408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3428853" y="-15888"/>
            <a:ext cx="3262654" cy="5940088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TIMING/VIDEO</a:t>
            </a:r>
          </a:p>
          <a:p>
            <a:r>
              <a:rPr lang="en-US" sz="2000" b="1" dirty="0"/>
              <a:t>Remove auto-advancing after creating a video version:</a:t>
            </a:r>
          </a:p>
          <a:p>
            <a:endParaRPr lang="en-US" sz="2000" b="1" dirty="0"/>
          </a:p>
          <a:p>
            <a:r>
              <a:rPr lang="en-US" sz="2000" b="1" dirty="0"/>
              <a:t>On/Off:</a:t>
            </a:r>
          </a:p>
          <a:p>
            <a:r>
              <a:rPr lang="en-US" sz="2000" dirty="0"/>
              <a:t>In the tabs (not menu): “Slide Show” </a:t>
            </a:r>
          </a:p>
          <a:p>
            <a:r>
              <a:rPr lang="en-US" sz="2000" dirty="0"/>
              <a:t>[X] Play Narrations</a:t>
            </a:r>
          </a:p>
          <a:p>
            <a:r>
              <a:rPr lang="en-US" sz="2000" dirty="0"/>
              <a:t>[X] Use Timings</a:t>
            </a:r>
          </a:p>
          <a:p>
            <a:r>
              <a:rPr lang="en-US" sz="2000" dirty="0"/>
              <a:t>[  ] Show Media Controls</a:t>
            </a:r>
          </a:p>
          <a:p>
            <a:endParaRPr lang="en-US" sz="2000" dirty="0"/>
          </a:p>
          <a:p>
            <a:r>
              <a:rPr lang="en-US" sz="2000" b="1" dirty="0"/>
              <a:t>Clear the timings completely:</a:t>
            </a:r>
          </a:p>
          <a:p>
            <a:r>
              <a:rPr lang="en-US" sz="2000" dirty="0"/>
              <a:t>Select all the slides</a:t>
            </a:r>
          </a:p>
          <a:p>
            <a:r>
              <a:rPr lang="en-US" sz="2000" dirty="0"/>
              <a:t>Right click a slide &gt; “Slide Transition…”</a:t>
            </a:r>
          </a:p>
          <a:p>
            <a:r>
              <a:rPr lang="en-US" sz="2000" dirty="0"/>
              <a:t>In the “Advance slide” section uncheck “Automatically after”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1" y="1868237"/>
            <a:ext cx="7887112" cy="293447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1"/>
                </a:solidFill>
                <a:latin typeface="Palatino Linotype"/>
                <a:ea typeface="+mj-ea"/>
                <a:cs typeface="Palatino Linotype"/>
              </a:defRPr>
            </a:lvl1pPr>
          </a:lstStyle>
          <a:p>
            <a:r>
              <a:rPr lang="en-US" sz="2000" dirty="0" smtClean="0">
                <a:solidFill>
                  <a:srgbClr val="FFFFFF"/>
                </a:solidFill>
              </a:rPr>
              <a:t>The complete guide to</a:t>
            </a:r>
            <a:r>
              <a:rPr lang="en-US" sz="1600" dirty="0" smtClean="0">
                <a:solidFill>
                  <a:srgbClr val="FFFFFF"/>
                </a:solidFill>
              </a:rPr>
              <a:t/>
            </a:r>
            <a:br>
              <a:rPr lang="en-US" sz="16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Designing Mobile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User Experiences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rgbClr val="FFFFFF"/>
                </a:solidFill>
              </a:rPr>
              <a:t/>
            </a:r>
            <a:br>
              <a:rPr lang="en-US" sz="2000" dirty="0" smtClean="0">
                <a:solidFill>
                  <a:srgbClr val="FFFFFF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7) Outside &amp; Between</a:t>
            </a:r>
            <a:br>
              <a:rPr lang="en-US" sz="3200" i="1" dirty="0">
                <a:solidFill>
                  <a:schemeClr val="bg1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    </a:t>
            </a:r>
            <a:r>
              <a:rPr lang="en-US" sz="3200" b="1" i="1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Akzidenz Grotesk BE"/>
                <a:cs typeface="Akzidenz Grotesk BE"/>
              </a:rPr>
              <a:t>Assignment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85801" y="5031631"/>
            <a:ext cx="5083581" cy="921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bg1"/>
                </a:solidFill>
                <a:latin typeface="Palatino"/>
                <a:ea typeface="+mn-ea"/>
                <a:cs typeface="Palatin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@shoobe01</a:t>
            </a:r>
          </a:p>
          <a:p>
            <a:r>
              <a:rPr lang="en-US" sz="2000" smtClean="0"/>
              <a:t>4ourth.com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900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Outside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Between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298830"/>
            <a:ext cx="7913687" cy="4329360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I've made you think a little about context, but let's really get into designing for mobile devices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now: 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Take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the design documents you have. Every time the user has to enter information, see if you can use a sensor to populate it before they even ask.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Every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time they have to seek out something, see if you have the intelligence and data to push it to them instead.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What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can you eliminate from the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design (or at least avoid building)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by using intents, and loading features from the phone? </a:t>
            </a:r>
          </a:p>
        </p:txBody>
      </p:sp>
    </p:spTree>
    <p:extLst>
      <p:ext uri="{BB962C8B-B14F-4D97-AF65-F5344CB8AC3E}">
        <p14:creationId xmlns:p14="http://schemas.microsoft.com/office/powerpoint/2010/main" val="319253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197204</TotalTime>
  <Words>179</Words>
  <Application>Microsoft Macintosh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Akzidenz Grotesk</vt:lpstr>
      <vt:lpstr>Akzidenz Grotesk BE</vt:lpstr>
      <vt:lpstr>Calibri</vt:lpstr>
      <vt:lpstr>Palatino</vt:lpstr>
      <vt:lpstr>Palatino Linotype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Hoober</dc:creator>
  <cp:lastModifiedBy>Steven Hoober</cp:lastModifiedBy>
  <cp:revision>1369</cp:revision>
  <cp:lastPrinted>2013-04-15T23:35:07Z</cp:lastPrinted>
  <dcterms:created xsi:type="dcterms:W3CDTF">2011-10-30T17:26:39Z</dcterms:created>
  <dcterms:modified xsi:type="dcterms:W3CDTF">2015-10-11T18:34:25Z</dcterms:modified>
</cp:coreProperties>
</file>